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" charset="1" panose="020B0502020202020204"/>
      <p:regular r:id="rId20"/>
    </p:embeddedFont>
    <p:embeddedFont>
      <p:font typeface="Arial Bold" charset="1" panose="020B0802020202020204"/>
      <p:regular r:id="rId21"/>
    </p:embeddedFont>
    <p:embeddedFont>
      <p:font typeface="Playfair Display Bold" charset="1" panose="00000000000000000000"/>
      <p:regular r:id="rId23"/>
    </p:embeddedFont>
    <p:embeddedFont>
      <p:font typeface="Playfair Display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20.png" Type="http://schemas.openxmlformats.org/officeDocument/2006/relationships/image"/><Relationship Id="rId5" Target="../media/image4.gif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4.gif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575" y="4144189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6359" y="7204958"/>
            <a:ext cx="4538742" cy="115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6"/>
              </a:lnSpc>
            </a:pPr>
            <a:r>
              <a:rPr lang="en-US" b="true" sz="619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AgroVibe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204130" y="3258581"/>
            <a:ext cx="6048756" cy="6172200"/>
          </a:xfrm>
          <a:custGeom>
            <a:avLst/>
            <a:gdLst/>
            <a:ahLst/>
            <a:cxnLst/>
            <a:rect r="r" b="b" t="t" l="l"/>
            <a:pathLst>
              <a:path h="6172200" w="6048756">
                <a:moveTo>
                  <a:pt x="0" y="0"/>
                </a:moveTo>
                <a:lnTo>
                  <a:pt x="6048756" y="0"/>
                </a:lnTo>
                <a:lnTo>
                  <a:pt x="60487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63116" y="1642307"/>
            <a:ext cx="9130784" cy="102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AgroVibe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3876" y="3808562"/>
            <a:ext cx="10777841" cy="240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Name: Champia MN</a:t>
            </a:r>
          </a:p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Number: +91 9345234145</a:t>
            </a:r>
          </a:p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 ID: mnchampia10a@gmail.com</a:t>
            </a:r>
          </a:p>
          <a:p>
            <a:pPr algn="l">
              <a:lnSpc>
                <a:spcPts val="48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3876" y="7354813"/>
            <a:ext cx="10777841" cy="240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Name: Vanitha S</a:t>
            </a:r>
          </a:p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Number: +91 9442847910</a:t>
            </a:r>
          </a:p>
          <a:p>
            <a:pPr algn="l">
              <a:lnSpc>
                <a:spcPts val="4846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 ID: vanithasaravana2005@gmail.com</a:t>
            </a:r>
          </a:p>
          <a:p>
            <a:pPr algn="l">
              <a:lnSpc>
                <a:spcPts val="484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3876" y="2947138"/>
            <a:ext cx="4468183" cy="58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App Developer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876" y="6492977"/>
            <a:ext cx="6709772" cy="58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38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Sensor Creator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26250" y="1449461"/>
            <a:ext cx="11803723" cy="31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97305" y="3299706"/>
            <a:ext cx="4808584" cy="48085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96428" y="828675"/>
            <a:ext cx="13368960" cy="287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sz="63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</a:p>
          <a:p>
            <a:pPr algn="ctr">
              <a:lnSpc>
                <a:spcPts val="1847"/>
              </a:lnSpc>
            </a:pPr>
          </a:p>
          <a:p>
            <a:pPr algn="ctr">
              <a:lnSpc>
                <a:spcPts val="18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987830" y="2158573"/>
            <a:ext cx="6929082" cy="79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4"/>
              </a:lnSpc>
            </a:pPr>
            <a:r>
              <a:rPr lang="en-US" b="true" sz="3849" spc="103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Our Theme is Sustainability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03681" y="2951632"/>
            <a:ext cx="6813230" cy="68132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>
                <a:alphaModFix amt="42000"/>
              </a:blip>
              <a:stretch>
                <a:fillRect l="0" t="-3120" r="0" b="-312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412272"/>
            <a:ext cx="12291352" cy="51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876" indent="-339938" lvl="1">
              <a:lnSpc>
                <a:spcPts val="6864"/>
              </a:lnSpc>
              <a:buFont typeface="Arial"/>
              <a:buChar char="•"/>
            </a:pPr>
            <a:r>
              <a:rPr lang="en-US" b="true" sz="3149" spc="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Hard to monitor crops all the time.</a:t>
            </a:r>
          </a:p>
          <a:p>
            <a:pPr algn="l" marL="679876" indent="-339938" lvl="1">
              <a:lnSpc>
                <a:spcPts val="6864"/>
              </a:lnSpc>
              <a:buFont typeface="Arial"/>
              <a:buChar char="•"/>
            </a:pPr>
            <a:r>
              <a:rPr lang="en-US" b="true" sz="3149" spc="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Manual checking takes time and effort.</a:t>
            </a:r>
          </a:p>
          <a:p>
            <a:pPr algn="l" marL="679876" indent="-339938" lvl="1">
              <a:lnSpc>
                <a:spcPts val="6864"/>
              </a:lnSpc>
              <a:buFont typeface="Arial"/>
              <a:buChar char="•"/>
            </a:pPr>
            <a:r>
              <a:rPr lang="en-US" b="true" sz="3149" spc="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Power cuts stop farm devices from working.</a:t>
            </a:r>
          </a:p>
          <a:p>
            <a:pPr algn="l" marL="679876" indent="-339938" lvl="1">
              <a:lnSpc>
                <a:spcPts val="6864"/>
              </a:lnSpc>
              <a:buFont typeface="Arial"/>
              <a:buChar char="•"/>
            </a:pPr>
            <a:r>
              <a:rPr lang="en-US" b="true" sz="3149" spc="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 simple, low-cost smart farm tools for small farmers.</a:t>
            </a:r>
          </a:p>
          <a:p>
            <a:pPr algn="l" marL="679876" indent="-339938" lvl="1">
              <a:lnSpc>
                <a:spcPts val="6864"/>
              </a:lnSpc>
              <a:buFont typeface="Arial"/>
              <a:buChar char="•"/>
            </a:pPr>
            <a:r>
              <a:rPr lang="en-US" b="true" sz="3149" spc="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Farmers need help to control water and devices easily.</a:t>
            </a:r>
          </a:p>
          <a:p>
            <a:pPr algn="l">
              <a:lnSpc>
                <a:spcPts val="686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6689" y="2839183"/>
            <a:ext cx="11518021" cy="597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 smart system to check farm conditions automatically.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Sensors measure soil, water, and weather.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Farmers see live data on a mobile app.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 lets farmers control pumps and sprinklers remotely.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Solar backup keeps system working during power cuts.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Simple and affordable for all farmers.</a:t>
            </a:r>
          </a:p>
          <a:p>
            <a:pPr algn="just">
              <a:lnSpc>
                <a:spcPts val="6867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320793" y="3134458"/>
            <a:ext cx="6595383" cy="5195369"/>
            <a:chOff x="0" y="0"/>
            <a:chExt cx="1021797" cy="804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1798" cy="804899"/>
            </a:xfrm>
            <a:custGeom>
              <a:avLst/>
              <a:gdLst/>
              <a:ahLst/>
              <a:cxnLst/>
              <a:rect r="r" b="b" t="t" l="l"/>
              <a:pathLst>
                <a:path h="804899" w="1021798">
                  <a:moveTo>
                    <a:pt x="0" y="0"/>
                  </a:moveTo>
                  <a:lnTo>
                    <a:pt x="1021798" y="0"/>
                  </a:lnTo>
                  <a:lnTo>
                    <a:pt x="1021798" y="804899"/>
                  </a:lnTo>
                  <a:lnTo>
                    <a:pt x="0" y="804899"/>
                  </a:lnTo>
                  <a:close/>
                </a:path>
              </a:pathLst>
            </a:custGeom>
            <a:blipFill>
              <a:blip r:embed="rId6"/>
              <a:stretch>
                <a:fillRect l="0" t="-778" r="0" b="-77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204723" y="2131692"/>
            <a:ext cx="5878553" cy="7200900"/>
          </a:xfrm>
          <a:custGeom>
            <a:avLst/>
            <a:gdLst/>
            <a:ahLst/>
            <a:cxnLst/>
            <a:rect r="r" b="b" t="t" l="l"/>
            <a:pathLst>
              <a:path h="7200900" w="5878553">
                <a:moveTo>
                  <a:pt x="0" y="0"/>
                </a:moveTo>
                <a:lnTo>
                  <a:pt x="5878553" y="0"/>
                </a:lnTo>
                <a:lnTo>
                  <a:pt x="5878553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15516" y="857250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8783" y="1845649"/>
            <a:ext cx="6900504" cy="690050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410578" y="2209800"/>
            <a:ext cx="5218315" cy="6172200"/>
          </a:xfrm>
          <a:custGeom>
            <a:avLst/>
            <a:gdLst/>
            <a:ahLst/>
            <a:cxnLst/>
            <a:rect r="r" b="b" t="t" l="l"/>
            <a:pathLst>
              <a:path h="6172200" w="5218315">
                <a:moveTo>
                  <a:pt x="0" y="0"/>
                </a:moveTo>
                <a:lnTo>
                  <a:pt x="5218314" y="0"/>
                </a:lnTo>
                <a:lnTo>
                  <a:pt x="521831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15516" y="857250"/>
            <a:ext cx="9130784" cy="102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93127" y="8798894"/>
            <a:ext cx="3644778" cy="185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38"/>
              </a:lnSpc>
            </a:pPr>
            <a:r>
              <a:rPr lang="en-US" b="true" sz="3549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our project logo</a:t>
            </a:r>
          </a:p>
          <a:p>
            <a:pPr algn="just">
              <a:lnSpc>
                <a:spcPts val="7738"/>
              </a:lnSpc>
            </a:pPr>
            <a:r>
              <a:rPr lang="en-US" b="true" sz="3549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               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28508" y="2800686"/>
            <a:ext cx="8237632" cy="423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EcoFarmX is a smart farming solution that helps farmers monitor and control their fields using technology. It makes farming easier, saves resources, and ensures a better harvest for tomorrow.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09678" y="2075809"/>
            <a:ext cx="7942461" cy="8211191"/>
          </a:xfrm>
          <a:custGeom>
            <a:avLst/>
            <a:gdLst/>
            <a:ahLst/>
            <a:cxnLst/>
            <a:rect r="r" b="b" t="t" l="l"/>
            <a:pathLst>
              <a:path h="8211191" w="7942461">
                <a:moveTo>
                  <a:pt x="0" y="0"/>
                </a:moveTo>
                <a:lnTo>
                  <a:pt x="7942461" y="0"/>
                </a:lnTo>
                <a:lnTo>
                  <a:pt x="7942461" y="8211191"/>
                </a:lnTo>
                <a:lnTo>
                  <a:pt x="0" y="821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3375" y="2688554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3375" y="3556811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375" y="4480958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3375" y="5405105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3375" y="6325749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3375" y="7246393"/>
            <a:ext cx="510664" cy="472969"/>
          </a:xfrm>
          <a:custGeom>
            <a:avLst/>
            <a:gdLst/>
            <a:ahLst/>
            <a:cxnLst/>
            <a:rect r="r" b="b" t="t" l="l"/>
            <a:pathLst>
              <a:path h="472969" w="510664">
                <a:moveTo>
                  <a:pt x="0" y="0"/>
                </a:moveTo>
                <a:lnTo>
                  <a:pt x="510664" y="0"/>
                </a:lnTo>
                <a:lnTo>
                  <a:pt x="510664" y="472969"/>
                </a:lnTo>
                <a:lnTo>
                  <a:pt x="0" y="4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80908" y="2407588"/>
            <a:ext cx="8048356" cy="6074310"/>
            <a:chOff x="0" y="0"/>
            <a:chExt cx="1246901" cy="941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6901" cy="941070"/>
            </a:xfrm>
            <a:custGeom>
              <a:avLst/>
              <a:gdLst/>
              <a:ahLst/>
              <a:cxnLst/>
              <a:rect r="r" b="b" t="t" l="l"/>
              <a:pathLst>
                <a:path h="941070" w="1246901">
                  <a:moveTo>
                    <a:pt x="0" y="0"/>
                  </a:moveTo>
                  <a:lnTo>
                    <a:pt x="1246901" y="0"/>
                  </a:lnTo>
                  <a:lnTo>
                    <a:pt x="1246901" y="941070"/>
                  </a:lnTo>
                  <a:lnTo>
                    <a:pt x="0" y="941070"/>
                  </a:lnTo>
                  <a:close/>
                </a:path>
              </a:pathLst>
            </a:custGeom>
            <a:blipFill>
              <a:blip r:embed="rId10"/>
              <a:stretch>
                <a:fillRect l="0" t="-360" r="0" b="-36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15516" y="857250"/>
            <a:ext cx="9130784" cy="102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51074" y="2364704"/>
            <a:ext cx="4181600" cy="62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IoT sensors</a:t>
            </a:r>
          </a:p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Mobile app</a:t>
            </a:r>
          </a:p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Solar power</a:t>
            </a:r>
          </a:p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Cloud data</a:t>
            </a:r>
          </a:p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Alerts system</a:t>
            </a:r>
          </a:p>
          <a:p>
            <a:pPr algn="just">
              <a:lnSpc>
                <a:spcPts val="7150"/>
              </a:lnSpc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Automation</a:t>
            </a:r>
          </a:p>
          <a:p>
            <a:pPr algn="just">
              <a:lnSpc>
                <a:spcPts val="71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936767" y="8643823"/>
            <a:ext cx="4181600" cy="91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85"/>
              </a:lnSpc>
            </a:pPr>
            <a:r>
              <a:rPr lang="en-US" sz="364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sample picture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3542068" y="604742"/>
            <a:ext cx="4724858" cy="4767006"/>
            <a:chOff x="0" y="0"/>
            <a:chExt cx="25977740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77800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5977800">
                  <a:moveTo>
                    <a:pt x="0" y="0"/>
                  </a:moveTo>
                  <a:lnTo>
                    <a:pt x="25977800" y="0"/>
                  </a:lnTo>
                  <a:lnTo>
                    <a:pt x="25977800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l="-493" t="0" r="-49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04431" y="1529588"/>
            <a:ext cx="5347016" cy="8584848"/>
            <a:chOff x="0" y="0"/>
            <a:chExt cx="608178" cy="976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178" cy="976453"/>
            </a:xfrm>
            <a:custGeom>
              <a:avLst/>
              <a:gdLst/>
              <a:ahLst/>
              <a:cxnLst/>
              <a:rect r="r" b="b" t="t" l="l"/>
              <a:pathLst>
                <a:path h="976453" w="608178">
                  <a:moveTo>
                    <a:pt x="0" y="0"/>
                  </a:moveTo>
                  <a:lnTo>
                    <a:pt x="608178" y="0"/>
                  </a:lnTo>
                  <a:lnTo>
                    <a:pt x="608178" y="976453"/>
                  </a:lnTo>
                  <a:lnTo>
                    <a:pt x="0" y="976453"/>
                  </a:lnTo>
                  <a:close/>
                </a:path>
              </a:pathLst>
            </a:custGeom>
            <a:blipFill>
              <a:blip r:embed="rId6"/>
              <a:stretch>
                <a:fillRect l="0" t="-229" r="0" b="-22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42149" y="930845"/>
            <a:ext cx="3718283" cy="4114800"/>
          </a:xfrm>
          <a:custGeom>
            <a:avLst/>
            <a:gdLst/>
            <a:ahLst/>
            <a:cxnLst/>
            <a:rect r="r" b="b" t="t" l="l"/>
            <a:pathLst>
              <a:path h="4114800" w="3718283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95446" y="5822012"/>
            <a:ext cx="4497049" cy="4114800"/>
          </a:xfrm>
          <a:custGeom>
            <a:avLst/>
            <a:gdLst/>
            <a:ahLst/>
            <a:cxnLst/>
            <a:rect r="r" b="b" t="t" l="l"/>
            <a:pathLst>
              <a:path h="4114800" w="4497049">
                <a:moveTo>
                  <a:pt x="0" y="0"/>
                </a:moveTo>
                <a:lnTo>
                  <a:pt x="4497049" y="0"/>
                </a:lnTo>
                <a:lnTo>
                  <a:pt x="4497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028" y="5822012"/>
            <a:ext cx="3598580" cy="4114800"/>
          </a:xfrm>
          <a:custGeom>
            <a:avLst/>
            <a:gdLst/>
            <a:ahLst/>
            <a:cxnLst/>
            <a:rect r="r" b="b" t="t" l="l"/>
            <a:pathLst>
              <a:path h="4114800" w="3598580">
                <a:moveTo>
                  <a:pt x="0" y="0"/>
                </a:moveTo>
                <a:lnTo>
                  <a:pt x="3598579" y="0"/>
                </a:lnTo>
                <a:lnTo>
                  <a:pt x="3598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78607" y="454366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857250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691" y="1306971"/>
            <a:ext cx="16287609" cy="943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Start the system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Sensors collect data (soil moisture, temperature, humidity)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Send data to EcoFarmX system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System checks conditions</a:t>
            </a:r>
          </a:p>
          <a:p>
            <a:pPr algn="just" marL="1360170" indent="-453390" lvl="2">
              <a:lnSpc>
                <a:spcPts val="6867"/>
              </a:lnSpc>
              <a:buFont typeface="Arial"/>
              <a:buChar char="⚬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If action needed → turn on pump/fan automatically</a:t>
            </a:r>
          </a:p>
          <a:p>
            <a:pPr algn="just" marL="1360170" indent="-453390" lvl="2">
              <a:lnSpc>
                <a:spcPts val="6867"/>
              </a:lnSpc>
              <a:buFont typeface="Arial"/>
              <a:buChar char="⚬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If no action → keep monitoring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Solar backup keeps system running during power cuts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Data saved in cloud for reports and history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Farmer can control devices using the app anytime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System keeps running in a loop</a:t>
            </a:r>
          </a:p>
          <a:p>
            <a:pPr algn="just">
              <a:lnSpc>
                <a:spcPts val="686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79443" y="1602246"/>
            <a:ext cx="3939921" cy="8229600"/>
          </a:xfrm>
          <a:custGeom>
            <a:avLst/>
            <a:gdLst/>
            <a:ahLst/>
            <a:cxnLst/>
            <a:rect r="r" b="b" t="t" l="l"/>
            <a:pathLst>
              <a:path h="8229600" w="3939921">
                <a:moveTo>
                  <a:pt x="0" y="0"/>
                </a:moveTo>
                <a:lnTo>
                  <a:pt x="3939921" y="0"/>
                </a:lnTo>
                <a:lnTo>
                  <a:pt x="39399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93605" y="2188065"/>
            <a:ext cx="7643780" cy="7643780"/>
          </a:xfrm>
          <a:custGeom>
            <a:avLst/>
            <a:gdLst/>
            <a:ahLst/>
            <a:cxnLst/>
            <a:rect r="r" b="b" t="t" l="l"/>
            <a:pathLst>
              <a:path h="7643780" w="7643780">
                <a:moveTo>
                  <a:pt x="0" y="0"/>
                </a:moveTo>
                <a:lnTo>
                  <a:pt x="7643781" y="0"/>
                </a:lnTo>
                <a:lnTo>
                  <a:pt x="7643781" y="7643781"/>
                </a:lnTo>
                <a:lnTo>
                  <a:pt x="0" y="7643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170122" y="2866493"/>
            <a:ext cx="5947756" cy="6172200"/>
          </a:xfrm>
          <a:custGeom>
            <a:avLst/>
            <a:gdLst/>
            <a:ahLst/>
            <a:cxnLst/>
            <a:rect r="r" b="b" t="t" l="l"/>
            <a:pathLst>
              <a:path h="6172200" w="5947756">
                <a:moveTo>
                  <a:pt x="0" y="0"/>
                </a:moveTo>
                <a:lnTo>
                  <a:pt x="5947756" y="0"/>
                </a:lnTo>
                <a:lnTo>
                  <a:pt x="59477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79443" y="3895193"/>
            <a:ext cx="4152550" cy="4114800"/>
          </a:xfrm>
          <a:custGeom>
            <a:avLst/>
            <a:gdLst/>
            <a:ahLst/>
            <a:cxnLst/>
            <a:rect r="r" b="b" t="t" l="l"/>
            <a:pathLst>
              <a:path h="4114800" w="415255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63116" y="1210847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1022" y="3507555"/>
            <a:ext cx="5198431" cy="597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 control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Live monitoring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Solar backup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Auto devices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Alerts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Cloud data</a:t>
            </a:r>
          </a:p>
          <a:p>
            <a:pPr algn="just">
              <a:lnSpc>
                <a:spcPts val="686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81012" y="3507555"/>
            <a:ext cx="5198431" cy="510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Eco-friendly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Water-saving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Farmer-friendly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Low maintenance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All-in-one</a:t>
            </a:r>
          </a:p>
          <a:p>
            <a:pPr algn="just">
              <a:lnSpc>
                <a:spcPts val="686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1022" y="2571218"/>
            <a:ext cx="5198431" cy="76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7"/>
              </a:lnSpc>
            </a:pPr>
            <a:r>
              <a:rPr lang="en-US" b="true" sz="3150" u="sng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FEATURES: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04125" y="2571218"/>
            <a:ext cx="5198431" cy="76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7"/>
              </a:lnSpc>
            </a:pPr>
            <a:r>
              <a:rPr lang="en-US" b="true" sz="3150" u="sng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NOVELTY: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12647" y="3371681"/>
            <a:ext cx="7231723" cy="5943162"/>
          </a:xfrm>
          <a:custGeom>
            <a:avLst/>
            <a:gdLst/>
            <a:ahLst/>
            <a:cxnLst/>
            <a:rect r="r" b="b" t="t" l="l"/>
            <a:pathLst>
              <a:path h="5943162" w="7231723">
                <a:moveTo>
                  <a:pt x="0" y="0"/>
                </a:moveTo>
                <a:lnTo>
                  <a:pt x="7231723" y="0"/>
                </a:lnTo>
                <a:lnTo>
                  <a:pt x="7231723" y="5943161"/>
                </a:lnTo>
                <a:lnTo>
                  <a:pt x="0" y="5943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49170" y="1314281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889526" y="5413174"/>
            <a:ext cx="4369774" cy="43697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-6497" r="0" b="-649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99416" y="857250"/>
            <a:ext cx="120581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578" y="3805435"/>
            <a:ext cx="5198431" cy="510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Costly setup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Internet needed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Battery limits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Repairs needed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 learning</a:t>
            </a:r>
          </a:p>
          <a:p>
            <a:pPr algn="just">
              <a:lnSpc>
                <a:spcPts val="686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279261" y="3805435"/>
            <a:ext cx="5198431" cy="337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 network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Power failure</a:t>
            </a:r>
          </a:p>
          <a:p>
            <a:pPr algn="just" marL="680085" indent="-340042" lvl="1">
              <a:lnSpc>
                <a:spcPts val="6867"/>
              </a:lnSpc>
              <a:buFont typeface="Arial"/>
              <a:buChar char="•"/>
            </a:pPr>
            <a:r>
              <a:rPr lang="en-US" b="true" sz="315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Sensor damage</a:t>
            </a:r>
          </a:p>
          <a:p>
            <a:pPr algn="just">
              <a:lnSpc>
                <a:spcPts val="686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80830" y="2839054"/>
            <a:ext cx="5198431" cy="76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7"/>
              </a:lnSpc>
            </a:pPr>
            <a:r>
              <a:rPr lang="en-US" b="true" sz="3150" u="sng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DRAWBACKS: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1012" y="2839054"/>
            <a:ext cx="5198431" cy="76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7"/>
              </a:lnSpc>
            </a:pPr>
            <a:r>
              <a:rPr lang="en-US" b="true" sz="3150" u="sng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SHOWSTOPPERS: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DAGrojwGRN4</dc:identifier>
  <dcterms:modified xsi:type="dcterms:W3CDTF">2011-08-01T06:04:30Z</dcterms:modified>
  <cp:revision>1</cp:revision>
  <dc:title>Hack Orbit.pptx</dc:title>
</cp:coreProperties>
</file>